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268" r:id="rId3"/>
    <p:sldId id="272" r:id="rId4"/>
    <p:sldId id="273" r:id="rId5"/>
    <p:sldId id="257" r:id="rId6"/>
    <p:sldId id="302" r:id="rId7"/>
    <p:sldId id="297" r:id="rId8"/>
    <p:sldId id="276" r:id="rId9"/>
    <p:sldId id="309" r:id="rId10"/>
    <p:sldId id="279" r:id="rId11"/>
    <p:sldId id="310" r:id="rId12"/>
    <p:sldId id="307" r:id="rId13"/>
    <p:sldId id="258" r:id="rId14"/>
    <p:sldId id="259" r:id="rId15"/>
    <p:sldId id="303" r:id="rId16"/>
    <p:sldId id="285" r:id="rId17"/>
    <p:sldId id="299" r:id="rId18"/>
    <p:sldId id="287" r:id="rId19"/>
    <p:sldId id="300" r:id="rId20"/>
    <p:sldId id="280" r:id="rId21"/>
    <p:sldId id="291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BA57B39E-696F-4623-93BD-7A7BA587289E}">
          <p14:sldIdLst>
            <p14:sldId id="268"/>
            <p14:sldId id="272"/>
            <p14:sldId id="273"/>
            <p14:sldId id="257"/>
            <p14:sldId id="302"/>
            <p14:sldId id="297"/>
            <p14:sldId id="276"/>
            <p14:sldId id="309"/>
            <p14:sldId id="279"/>
            <p14:sldId id="310"/>
            <p14:sldId id="307"/>
            <p14:sldId id="258"/>
            <p14:sldId id="259"/>
            <p14:sldId id="303"/>
            <p14:sldId id="285"/>
            <p14:sldId id="299"/>
            <p14:sldId id="287"/>
            <p14:sldId id="300"/>
            <p14:sldId id="280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2099C5-A8A6-46A8-9BF2-C16E7659A2C2}" v="814" dt="2024-02-25T20:32:21.3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78165" autoAdjust="0"/>
  </p:normalViewPr>
  <p:slideViewPr>
    <p:cSldViewPr snapToGrid="0" snapToObjects="1">
      <p:cViewPr varScale="1">
        <p:scale>
          <a:sx n="60" d="100"/>
          <a:sy n="60" d="100"/>
        </p:scale>
        <p:origin x="12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F584B-8EC1-4E35-85ED-487B4F742436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EE83D-379E-4EAA-B769-1024C61AAD0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71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EE83D-379E-4EAA-B769-1024C61AAD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62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959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231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1476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2272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2262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7385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4896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0941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047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006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377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505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0183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1161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5599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4177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6966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825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7115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5912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249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554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2424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144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089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827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768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944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F2EF2-67D3-3E4B-8992-D957D8F17054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68007-D7A8-934D-9EA7-105C6F8FB64D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51EA2BB-B1D9-E6E1-F329-F0273CE1FBA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01425" y="63500"/>
            <a:ext cx="7699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a-DK" sz="1000">
                <a:solidFill>
                  <a:srgbClr val="4099DA"/>
                </a:solidFill>
                <a:latin typeface="Arial Black" panose="020B0A040201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77109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3C73B07-56C7-474B-AA38-4C3E7742AB59}" type="datetimeFigureOut">
              <a:rPr lang="da-DK" smtClean="0"/>
              <a:t>28-02-2024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140CB12-ED6B-44EB-9BBD-1A2070E2B72E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7C8B5DA-4F7B-FBE6-ACF2-FE5D779D145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01425" y="63500"/>
            <a:ext cx="7699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a-DK" sz="1000">
                <a:solidFill>
                  <a:srgbClr val="4099DA"/>
                </a:solidFill>
                <a:latin typeface="Arial Black" panose="020B0A040201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75328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89ED292-16D0-4243-A853-A67BAC4E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6"/>
            <a:ext cx="1219200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FA68BCB-1F56-984E-92C2-3814345B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631125"/>
            <a:ext cx="4983480" cy="23974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 err="1"/>
              <a:t>Velkommen</a:t>
            </a:r>
            <a:r>
              <a:rPr lang="en-US" sz="3300" dirty="0"/>
              <a:t> </a:t>
            </a:r>
            <a:r>
              <a:rPr lang="en-US" sz="3300" dirty="0" err="1"/>
              <a:t>til</a:t>
            </a:r>
            <a:r>
              <a:rPr lang="en-US" sz="3300" dirty="0"/>
              <a:t> </a:t>
            </a:r>
            <a:r>
              <a:rPr lang="en-US" sz="3300" dirty="0" err="1"/>
              <a:t>ordinær</a:t>
            </a:r>
            <a:r>
              <a:rPr lang="en-US" sz="3300" dirty="0"/>
              <a:t> </a:t>
            </a:r>
            <a:r>
              <a:rPr lang="en-US" sz="3300" dirty="0" err="1"/>
              <a:t>generalforsamling</a:t>
            </a:r>
            <a:r>
              <a:rPr lang="en-US" sz="3300" dirty="0"/>
              <a:t> for Gauerslund IF </a:t>
            </a:r>
            <a:r>
              <a:rPr lang="en-US" sz="3300" dirty="0" err="1"/>
              <a:t>Fodbold</a:t>
            </a:r>
            <a:r>
              <a:rPr lang="en-US" sz="3300" dirty="0"/>
              <a:t> </a:t>
            </a:r>
            <a:br>
              <a:rPr lang="en-US" sz="3300" dirty="0"/>
            </a:br>
            <a:r>
              <a:rPr lang="en-US" sz="3300" dirty="0"/>
              <a:t>d. 26/2-2024 kl. 19.30</a:t>
            </a:r>
          </a:p>
        </p:txBody>
      </p:sp>
      <p:pic>
        <p:nvPicPr>
          <p:cNvPr id="5" name="Billede 4" descr="Et billede, der indeholder symbol, cirkel, emblem, Font/skrifttype&#10;&#10;Automatisk genereret beskrivelse">
            <a:extLst>
              <a:ext uri="{FF2B5EF4-FFF2-40B4-BE49-F238E27FC236}">
                <a16:creationId xmlns:a16="http://schemas.microsoft.com/office/drawing/2014/main" id="{A3DA186B-8BC4-EB4D-C4C4-9BCC7E4CE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220" y="1128391"/>
            <a:ext cx="4706007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75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08E559-52A8-0F3D-9F69-E46C79212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198A0E-86B8-A990-225D-5D65A95E9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/>
              <a:t>Klubsamarbejde</a:t>
            </a:r>
            <a:endParaRPr lang="en-US" sz="5000"/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89419D7-EC0E-13CC-776F-64C6536EE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Siden</a:t>
            </a:r>
            <a:r>
              <a:rPr lang="en-US" sz="2200" dirty="0"/>
              <a:t> august 2023 </a:t>
            </a:r>
            <a:r>
              <a:rPr lang="en-US" sz="2200" dirty="0" err="1"/>
              <a:t>samarbejde</a:t>
            </a:r>
            <a:r>
              <a:rPr lang="en-US" sz="2200" dirty="0"/>
              <a:t> med VB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3 </a:t>
            </a:r>
            <a:r>
              <a:rPr lang="en-US" sz="2200" dirty="0" err="1"/>
              <a:t>drenge</a:t>
            </a:r>
            <a:r>
              <a:rPr lang="en-US" sz="2200" dirty="0"/>
              <a:t> </a:t>
            </a:r>
            <a:r>
              <a:rPr lang="en-US" sz="2200" dirty="0" err="1"/>
              <a:t>på</a:t>
            </a:r>
            <a:r>
              <a:rPr lang="en-US" sz="2200" dirty="0"/>
              <a:t> U13 (</a:t>
            </a:r>
            <a:r>
              <a:rPr lang="en-US" sz="2200" dirty="0" err="1"/>
              <a:t>flyttet</a:t>
            </a:r>
            <a:r>
              <a:rPr lang="en-US" sz="2200" dirty="0"/>
              <a:t> </a:t>
            </a:r>
            <a:r>
              <a:rPr lang="en-US" sz="2200" dirty="0" err="1"/>
              <a:t>fra</a:t>
            </a:r>
            <a:r>
              <a:rPr lang="en-US" sz="2200" dirty="0"/>
              <a:t> Gauerslund)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ATK+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U12: 3 </a:t>
            </a:r>
            <a:r>
              <a:rPr lang="en-US" sz="2000" dirty="0" err="1"/>
              <a:t>spillere</a:t>
            </a:r>
            <a:endParaRPr lang="en-US" sz="2000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U11: 4 </a:t>
            </a:r>
            <a:r>
              <a:rPr lang="en-US" sz="2000" dirty="0" err="1"/>
              <a:t>spillere</a:t>
            </a:r>
            <a:endParaRPr lang="en-US" sz="2000" dirty="0"/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/>
              <a:t>U10: 4 </a:t>
            </a:r>
            <a:r>
              <a:rPr lang="en-US" sz="2000" dirty="0" err="1"/>
              <a:t>spillere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Indløbsbørn</a:t>
            </a:r>
            <a:r>
              <a:rPr lang="en-US" sz="2200" dirty="0"/>
              <a:t>, </a:t>
            </a:r>
            <a:r>
              <a:rPr lang="en-US" sz="2200" dirty="0" err="1"/>
              <a:t>bolddrenge</a:t>
            </a:r>
            <a:r>
              <a:rPr lang="en-US" sz="2200" dirty="0"/>
              <a:t> og gratis </a:t>
            </a:r>
            <a:r>
              <a:rPr lang="en-US" sz="2200" dirty="0" err="1"/>
              <a:t>billetter</a:t>
            </a:r>
            <a:r>
              <a:rPr lang="en-US" sz="2200" dirty="0"/>
              <a:t> </a:t>
            </a:r>
            <a:r>
              <a:rPr lang="en-US" sz="2200" dirty="0" err="1"/>
              <a:t>til</a:t>
            </a:r>
            <a:r>
              <a:rPr lang="en-US" sz="2200" dirty="0"/>
              <a:t> Superliga </a:t>
            </a:r>
            <a:r>
              <a:rPr lang="en-US" sz="2200" dirty="0" err="1"/>
              <a:t>kampe</a:t>
            </a:r>
            <a:r>
              <a:rPr lang="en-US" sz="2200" dirty="0"/>
              <a:t>. VB-</a:t>
            </a:r>
            <a:r>
              <a:rPr lang="en-US" sz="2200" dirty="0" err="1"/>
              <a:t>spillere</a:t>
            </a:r>
            <a:r>
              <a:rPr lang="en-US" sz="2200" dirty="0"/>
              <a:t> </a:t>
            </a:r>
            <a:r>
              <a:rPr lang="en-US" sz="2200" dirty="0" err="1"/>
              <a:t>som</a:t>
            </a:r>
            <a:r>
              <a:rPr lang="en-US" sz="2200" dirty="0"/>
              <a:t> </a:t>
            </a:r>
            <a:r>
              <a:rPr lang="en-US" sz="2200" dirty="0" err="1"/>
              <a:t>trænere</a:t>
            </a:r>
            <a:r>
              <a:rPr lang="en-US" sz="2200" dirty="0"/>
              <a:t> </a:t>
            </a:r>
            <a:r>
              <a:rPr lang="en-US" sz="2200" dirty="0" err="1"/>
              <a:t>m.m.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9" name="Pladsholder til indhold 8" descr="Et billede, der indeholder udendørs, person, fodbold, stadion&#10;&#10;Automatisk genereret beskrivelse">
            <a:extLst>
              <a:ext uri="{FF2B5EF4-FFF2-40B4-BE49-F238E27FC236}">
                <a16:creationId xmlns:a16="http://schemas.microsoft.com/office/drawing/2014/main" id="{1F64E653-68EF-A2C0-9AE0-2F7A2A5DD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06" r="936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E1BAE1EF-83CC-9EFE-75F2-5830FBA7F6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9795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4">
            <a:extLst>
              <a:ext uri="{FF2B5EF4-FFF2-40B4-BE49-F238E27FC236}">
                <a16:creationId xmlns:a16="http://schemas.microsoft.com/office/drawing/2014/main" id="{48640B7E-799B-EAB6-E887-EBC0459FC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29" r="9091" b="10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C8BCFB-B092-4D3E-BA0A-9843CC99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C8FC71-E459-7F11-4FC4-E9A3FE70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/>
          </a:bodyPr>
          <a:lstStyle/>
          <a:p>
            <a:r>
              <a:rPr lang="da-DK">
                <a:solidFill>
                  <a:schemeClr val="bg1"/>
                </a:solidFill>
              </a:rPr>
              <a:t>vision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69FCC9-2057-6858-1E68-EA734B3E04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294465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da-DK" sz="1800" dirty="0">
                <a:solidFill>
                  <a:schemeClr val="bg1"/>
                </a:solidFill>
              </a:rPr>
              <a:t>Gauerslund IF Fodbold vil være den fedeste breddeklub!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endParaRPr lang="da-DK" sz="18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da-DK" sz="1800" dirty="0">
                <a:solidFill>
                  <a:schemeClr val="bg1"/>
                </a:solidFill>
              </a:rPr>
              <a:t>Det skal være nemt, sjovt og givende at være frivillig i klubben.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endParaRPr lang="da-DK" sz="18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da-DK" sz="1800" dirty="0">
                <a:solidFill>
                  <a:schemeClr val="bg1"/>
                </a:solidFill>
              </a:rPr>
              <a:t>Vi vil skabe fællesskab og sammenhold på tværs af årgange for spillere, forældre og frivillige. </a:t>
            </a:r>
          </a:p>
          <a:p>
            <a:pPr>
              <a:lnSpc>
                <a:spcPct val="110000"/>
              </a:lnSpc>
              <a:buClr>
                <a:schemeClr val="bg1"/>
              </a:buClr>
            </a:pPr>
            <a:endParaRPr lang="da-DK" sz="18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da-DK" sz="1800" dirty="0">
                <a:solidFill>
                  <a:schemeClr val="bg1"/>
                </a:solidFill>
              </a:rPr>
              <a:t>Vi vil have en klub med tydelige værdier.</a:t>
            </a:r>
          </a:p>
        </p:txBody>
      </p:sp>
    </p:spTree>
    <p:extLst>
      <p:ext uri="{BB962C8B-B14F-4D97-AF65-F5344CB8AC3E}">
        <p14:creationId xmlns:p14="http://schemas.microsoft.com/office/powerpoint/2010/main" val="2297698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6">
            <a:extLst>
              <a:ext uri="{FF2B5EF4-FFF2-40B4-BE49-F238E27FC236}">
                <a16:creationId xmlns:a16="http://schemas.microsoft.com/office/drawing/2014/main" id="{D56890E6-B012-AFF4-6313-DDAB52755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2" b="80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DC8BCFB-B092-4D3E-BA0A-9843CC99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C8FC71-E459-7F11-4FC4-E9A3FE70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69FCC9-2057-6858-1E68-EA734B3E04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783287"/>
            <a:ext cx="6638635" cy="29446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da-DK" sz="1700" dirty="0">
                <a:solidFill>
                  <a:schemeClr val="bg1"/>
                </a:solidFill>
              </a:rPr>
              <a:t>Vi vil være en aktiv klub med fælles aktiviteter, der danner rammer for stolte traditioner.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endParaRPr lang="da-DK" sz="17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da-DK" sz="1700" dirty="0">
                <a:solidFill>
                  <a:schemeClr val="bg1"/>
                </a:solidFill>
              </a:rPr>
              <a:t>Vi vil dyrke det gode kammeratskab med plads til alle.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endParaRPr lang="da-DK" sz="17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da-DK" sz="1700" dirty="0">
                <a:solidFill>
                  <a:schemeClr val="bg1"/>
                </a:solidFill>
              </a:rPr>
              <a:t>Vi vil have stærke rammer til vores aktiviteter.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endParaRPr lang="da-DK" sz="17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da-DK" sz="1700" dirty="0">
                <a:solidFill>
                  <a:schemeClr val="bg1"/>
                </a:solidFill>
              </a:rPr>
              <a:t>Vi vil være en stærk medspiller i GIC og lokalområdet.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endParaRPr lang="da-DK" sz="17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da-DK" sz="1700" dirty="0">
                <a:solidFill>
                  <a:schemeClr val="bg1"/>
                </a:solidFill>
              </a:rPr>
              <a:t>Vi vil have et stærkt træner miljø.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endParaRPr lang="da-DK" sz="17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</a:pPr>
            <a:r>
              <a:rPr lang="da-DK" sz="1700" dirty="0">
                <a:solidFill>
                  <a:schemeClr val="bg1"/>
                </a:solidFill>
              </a:rPr>
              <a:t>Vi vil Tilbyde trænere og frivillige mulighed for personlig udvikling enten gennem kurser eller via ansvarsområder i klubben. </a:t>
            </a:r>
          </a:p>
        </p:txBody>
      </p:sp>
    </p:spTree>
    <p:extLst>
      <p:ext uri="{BB962C8B-B14F-4D97-AF65-F5344CB8AC3E}">
        <p14:creationId xmlns:p14="http://schemas.microsoft.com/office/powerpoint/2010/main" val="2561742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6">
            <a:extLst>
              <a:ext uri="{FF2B5EF4-FFF2-40B4-BE49-F238E27FC236}">
                <a16:creationId xmlns:a16="http://schemas.microsoft.com/office/drawing/2014/main" id="{D56890E6-B012-AFF4-6313-DDAB52755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2" b="80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DC8BCFB-B092-4D3E-BA0A-9843CC99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609600"/>
            <a:ext cx="7554140" cy="563880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C8FC71-E459-7F11-4FC4-E9A3FE70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27660"/>
            <a:ext cx="6397155" cy="1151965"/>
          </a:xfrm>
        </p:spPr>
        <p:txBody>
          <a:bodyPr>
            <a:normAutofit/>
          </a:bodyPr>
          <a:lstStyle/>
          <a:p>
            <a:r>
              <a:rPr lang="da-DK">
                <a:solidFill>
                  <a:schemeClr val="bg1"/>
                </a:solidFill>
              </a:rPr>
              <a:t>Gif</a:t>
            </a:r>
            <a:r>
              <a:rPr lang="da-DK" dirty="0">
                <a:solidFill>
                  <a:schemeClr val="bg1"/>
                </a:solidFill>
              </a:rPr>
              <a:t> værdier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69FCC9-2057-6858-1E68-EA734B3E04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446867"/>
            <a:ext cx="6397155" cy="2944652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da-DK" sz="1800" dirty="0">
                <a:solidFill>
                  <a:schemeClr val="bg1"/>
                </a:solidFill>
              </a:rPr>
              <a:t>Vi er ordentlige og respektfulde. </a:t>
            </a:r>
          </a:p>
          <a:p>
            <a:pPr>
              <a:buClr>
                <a:schemeClr val="bg1"/>
              </a:buClr>
            </a:pPr>
            <a:endParaRPr lang="da-DK" sz="1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a-DK" sz="1800" dirty="0">
                <a:solidFill>
                  <a:schemeClr val="bg1"/>
                </a:solidFill>
              </a:rPr>
              <a:t>Vi har et forpligtende fællesskab. </a:t>
            </a:r>
          </a:p>
          <a:p>
            <a:pPr>
              <a:buClr>
                <a:schemeClr val="bg1"/>
              </a:buClr>
            </a:pPr>
            <a:endParaRPr lang="da-DK" sz="1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da-DK" sz="1800" dirty="0">
                <a:solidFill>
                  <a:schemeClr val="bg1"/>
                </a:solidFill>
              </a:rPr>
              <a:t>Vi går på banen for at alle skal have en sjov og god oplevelse. </a:t>
            </a:r>
          </a:p>
        </p:txBody>
      </p:sp>
    </p:spTree>
    <p:extLst>
      <p:ext uri="{BB962C8B-B14F-4D97-AF65-F5344CB8AC3E}">
        <p14:creationId xmlns:p14="http://schemas.microsoft.com/office/powerpoint/2010/main" val="3605037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904338-766D-8442-9313-F0CEDA52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err="1"/>
              <a:t>Orientering</a:t>
            </a:r>
            <a:r>
              <a:rPr lang="en-US" sz="4400" dirty="0"/>
              <a:t> om </a:t>
            </a:r>
            <a:r>
              <a:rPr lang="en-US" sz="4400" err="1"/>
              <a:t>kontingent</a:t>
            </a:r>
            <a:r>
              <a:rPr lang="en-US" sz="4400" dirty="0"/>
              <a:t> </a:t>
            </a:r>
            <a:r>
              <a:rPr lang="en-US" sz="4400" err="1"/>
              <a:t>satser</a:t>
            </a:r>
            <a:br>
              <a:rPr lang="en-US" dirty="0"/>
            </a:br>
            <a:r>
              <a:rPr lang="en-US" sz="2000" dirty="0"/>
              <a:t>(</a:t>
            </a:r>
            <a:r>
              <a:rPr lang="en-US" sz="2000" err="1"/>
              <a:t>halvårligt</a:t>
            </a:r>
            <a:r>
              <a:rPr lang="en-US" sz="2000" dirty="0"/>
              <a:t>)</a:t>
            </a:r>
            <a:endParaRPr lang="en-US" sz="2000" dirty="0">
              <a:cs typeface="Calibri Ligh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0157B3-2D93-8104-AEC5-FA1F4EE35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r="1549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A3F58E-0F6F-79F7-2DBA-D34F293D1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587446"/>
              </p:ext>
            </p:extLst>
          </p:nvPr>
        </p:nvGraphicFramePr>
        <p:xfrm>
          <a:off x="6579972" y="2275703"/>
          <a:ext cx="4840010" cy="43813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20005">
                  <a:extLst>
                    <a:ext uri="{9D8B030D-6E8A-4147-A177-3AD203B41FA5}">
                      <a16:colId xmlns:a16="http://schemas.microsoft.com/office/drawing/2014/main" val="2188327424"/>
                    </a:ext>
                  </a:extLst>
                </a:gridCol>
                <a:gridCol w="2420005">
                  <a:extLst>
                    <a:ext uri="{9D8B030D-6E8A-4147-A177-3AD203B41FA5}">
                      <a16:colId xmlns:a16="http://schemas.microsoft.com/office/drawing/2014/main" val="3024764527"/>
                    </a:ext>
                  </a:extLst>
                </a:gridCol>
              </a:tblGrid>
              <a:tr h="43813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466681"/>
                  </a:ext>
                </a:extLst>
              </a:tr>
              <a:tr h="438130">
                <a:tc>
                  <a:txBody>
                    <a:bodyPr/>
                    <a:lstStyle/>
                    <a:p>
                      <a:r>
                        <a:rPr lang="en-US" dirty="0"/>
                        <a:t>U5-U7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500,-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242707"/>
                  </a:ext>
                </a:extLst>
              </a:tr>
              <a:tr h="438130">
                <a:tc>
                  <a:txBody>
                    <a:bodyPr/>
                    <a:lstStyle/>
                    <a:p>
                      <a:r>
                        <a:rPr lang="en-US" dirty="0"/>
                        <a:t>U8-U10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601242"/>
                  </a:ext>
                </a:extLst>
              </a:tr>
              <a:tr h="438130">
                <a:tc>
                  <a:txBody>
                    <a:bodyPr/>
                    <a:lstStyle/>
                    <a:p>
                      <a:r>
                        <a:rPr lang="en-US" dirty="0"/>
                        <a:t>U11-U13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186691"/>
                  </a:ext>
                </a:extLst>
              </a:tr>
              <a:tr h="438130">
                <a:tc>
                  <a:txBody>
                    <a:bodyPr/>
                    <a:lstStyle/>
                    <a:p>
                      <a:r>
                        <a:rPr lang="en-US" dirty="0"/>
                        <a:t>U14-U19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122433"/>
                  </a:ext>
                </a:extLst>
              </a:tr>
              <a:tr h="438130">
                <a:tc>
                  <a:txBody>
                    <a:bodyPr/>
                    <a:lstStyle/>
                    <a:p>
                      <a:r>
                        <a:rPr lang="en-US" dirty="0"/>
                        <a:t>Old girls </a:t>
                      </a:r>
                      <a:r>
                        <a:rPr lang="en-US" err="1"/>
                        <a:t>og</a:t>
                      </a:r>
                      <a:r>
                        <a:rPr lang="en-US" dirty="0"/>
                        <a:t> </a:t>
                      </a:r>
                      <a:r>
                        <a:rPr lang="en-US" err="1"/>
                        <a:t>kvinder</a:t>
                      </a:r>
                      <a:endParaRPr lang="en-US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822891"/>
                  </a:ext>
                </a:extLst>
              </a:tr>
              <a:tr h="438130">
                <a:tc>
                  <a:txBody>
                    <a:bodyPr/>
                    <a:lstStyle/>
                    <a:p>
                      <a:r>
                        <a:rPr lang="en-US" dirty="0"/>
                        <a:t>Old boys +32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927606"/>
                  </a:ext>
                </a:extLst>
              </a:tr>
              <a:tr h="438130">
                <a:tc>
                  <a:txBody>
                    <a:bodyPr/>
                    <a:lstStyle/>
                    <a:p>
                      <a:r>
                        <a:rPr lang="en-US" dirty="0"/>
                        <a:t>Old boys +45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375,-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602833"/>
                  </a:ext>
                </a:extLst>
              </a:tr>
              <a:tr h="4381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Old boys +65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250,-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604250"/>
                  </a:ext>
                </a:extLst>
              </a:tr>
              <a:tr h="4381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Herre senior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1050,-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505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426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4A4C6-5AE0-DA4B-9062-4D2CE931E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7" y="629266"/>
            <a:ext cx="4176570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Valg</a:t>
            </a:r>
            <a:r>
              <a:rPr lang="en-US" sz="2800" dirty="0"/>
              <a:t> </a:t>
            </a:r>
            <a:r>
              <a:rPr lang="en-US" sz="2800" dirty="0" err="1"/>
              <a:t>af</a:t>
            </a:r>
            <a:r>
              <a:rPr lang="en-US" sz="2800" dirty="0"/>
              <a:t> </a:t>
            </a:r>
            <a:r>
              <a:rPr lang="en-US" sz="2800" dirty="0" err="1"/>
              <a:t>bestyrelsesmedlemmer</a:t>
            </a:r>
            <a:br>
              <a:rPr lang="en-US" sz="2800" dirty="0"/>
            </a:br>
            <a:r>
              <a:rPr lang="en-US" sz="2800" dirty="0"/>
              <a:t>2 </a:t>
            </a:r>
            <a:r>
              <a:rPr lang="en-US" sz="2800" dirty="0" err="1"/>
              <a:t>år</a:t>
            </a:r>
            <a:endParaRPr lang="en-US" sz="28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3012858-ED98-7B4D-9297-7A4F88A91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826" y="2438400"/>
            <a:ext cx="4823078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 err="1"/>
              <a:t>Lige</a:t>
            </a:r>
            <a:r>
              <a:rPr lang="en-US" sz="1800" dirty="0"/>
              <a:t> </a:t>
            </a:r>
            <a:r>
              <a:rPr lang="en-US" sz="1800" dirty="0" err="1"/>
              <a:t>år</a:t>
            </a:r>
            <a:r>
              <a:rPr lang="en-US" sz="1800" dirty="0"/>
              <a:t>: </a:t>
            </a:r>
          </a:p>
          <a:p>
            <a:endParaRPr lang="en-US" sz="1800" dirty="0"/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Bestyrelsesmedlem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valg</a:t>
            </a:r>
            <a:r>
              <a:rPr lang="en-US" sz="1800" dirty="0"/>
              <a:t>: </a:t>
            </a:r>
            <a:br>
              <a:rPr lang="en-US" sz="1800" dirty="0"/>
            </a:br>
            <a:r>
              <a:rPr lang="en-US" sz="1800" dirty="0"/>
              <a:t>   Thomas Stengaard (</a:t>
            </a:r>
            <a:r>
              <a:rPr lang="en-US" sz="1800" dirty="0" err="1"/>
              <a:t>ønsker</a:t>
            </a:r>
            <a:r>
              <a:rPr lang="en-US" sz="1800" dirty="0"/>
              <a:t> </a:t>
            </a:r>
            <a:r>
              <a:rPr lang="en-US" sz="1800" dirty="0" err="1"/>
              <a:t>ikke</a:t>
            </a:r>
            <a:r>
              <a:rPr lang="en-US" sz="1800" dirty="0"/>
              <a:t> </a:t>
            </a:r>
            <a:r>
              <a:rPr lang="en-US" sz="1800" dirty="0" err="1"/>
              <a:t>genvalg</a:t>
            </a:r>
            <a:r>
              <a:rPr lang="en-US" sz="1800" dirty="0"/>
              <a:t>)</a:t>
            </a: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Nyt</a:t>
            </a:r>
            <a:r>
              <a:rPr lang="en-US" sz="1800" dirty="0"/>
              <a:t> </a:t>
            </a:r>
            <a:r>
              <a:rPr lang="en-US" sz="1800" dirty="0" err="1"/>
              <a:t>bestyrelsesmedlem</a:t>
            </a:r>
            <a:r>
              <a:rPr lang="en-US" sz="1800" dirty="0"/>
              <a:t> Benjamin </a:t>
            </a:r>
            <a:r>
              <a:rPr lang="en-US" sz="1800" dirty="0" err="1"/>
              <a:t>Troskie</a:t>
            </a:r>
            <a:endParaRPr lang="en-US" sz="1800" dirty="0"/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Bestyrelsesmedlem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valg</a:t>
            </a:r>
            <a:r>
              <a:rPr lang="en-US" sz="1800" dirty="0"/>
              <a:t>: </a:t>
            </a:r>
            <a:br>
              <a:rPr lang="en-US" sz="1800" dirty="0"/>
            </a:br>
            <a:r>
              <a:rPr lang="en-US" sz="1800" dirty="0"/>
              <a:t>   Jesper Kvistgaard Christiansen (</a:t>
            </a:r>
            <a:r>
              <a:rPr lang="en-US" sz="1800" dirty="0" err="1"/>
              <a:t>ønsker</a:t>
            </a:r>
            <a:r>
              <a:rPr lang="en-US" sz="1800" dirty="0"/>
              <a:t> </a:t>
            </a:r>
            <a:r>
              <a:rPr lang="en-US" sz="1800" dirty="0" err="1"/>
              <a:t>genvalg</a:t>
            </a:r>
            <a:r>
              <a:rPr lang="en-US" sz="1800" dirty="0"/>
              <a:t>) 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660E0DB2-E1BC-F44E-A480-D27440234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23" r="4244"/>
          <a:stretch/>
        </p:blipFill>
        <p:spPr>
          <a:xfrm>
            <a:off x="5029200" y="10"/>
            <a:ext cx="716280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11015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4A4C6-5AE0-DA4B-9062-4D2CE931E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7" y="629266"/>
            <a:ext cx="4176570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/>
              <a:t>Valg</a:t>
            </a:r>
            <a:r>
              <a:rPr lang="en-US" sz="2800" dirty="0"/>
              <a:t> </a:t>
            </a:r>
            <a:r>
              <a:rPr lang="en-US" sz="2800" dirty="0" err="1"/>
              <a:t>af</a:t>
            </a:r>
            <a:r>
              <a:rPr lang="en-US" sz="2800" dirty="0"/>
              <a:t> </a:t>
            </a:r>
            <a:r>
              <a:rPr lang="en-US" sz="2800" dirty="0" err="1"/>
              <a:t>suppleanter</a:t>
            </a:r>
            <a:r>
              <a:rPr lang="en-US" sz="2800" dirty="0"/>
              <a:t> – 1 </a:t>
            </a:r>
            <a:r>
              <a:rPr lang="en-US" sz="2800" dirty="0" err="1"/>
              <a:t>år</a:t>
            </a:r>
            <a:endParaRPr lang="en-US" sz="28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3012858-ED98-7B4D-9297-7A4F88A91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826" y="2438400"/>
            <a:ext cx="4515230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 </a:t>
            </a: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1800" dirty="0"/>
              <a:t>Torben Øllegaard Sørensen </a:t>
            </a:r>
            <a:br>
              <a:rPr lang="en-US" sz="1800" dirty="0"/>
            </a:br>
            <a:r>
              <a:rPr lang="en-US" sz="1800" dirty="0"/>
              <a:t>   (</a:t>
            </a:r>
            <a:r>
              <a:rPr lang="en-US" sz="1800" dirty="0" err="1"/>
              <a:t>ønsker</a:t>
            </a:r>
            <a:r>
              <a:rPr lang="en-US" sz="1800" dirty="0"/>
              <a:t> </a:t>
            </a:r>
            <a:r>
              <a:rPr lang="en-US" sz="1800" dirty="0" err="1"/>
              <a:t>ikke</a:t>
            </a:r>
            <a:r>
              <a:rPr lang="en-US" sz="1800" dirty="0"/>
              <a:t> </a:t>
            </a:r>
            <a:r>
              <a:rPr lang="en-US" sz="1800" dirty="0" err="1"/>
              <a:t>genvalg</a:t>
            </a:r>
            <a:r>
              <a:rPr lang="en-US" sz="1800" dirty="0"/>
              <a:t>)</a:t>
            </a: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1800" dirty="0"/>
              <a:t>Ny </a:t>
            </a:r>
            <a:r>
              <a:rPr lang="en-US" sz="1800" dirty="0" err="1"/>
              <a:t>Suppleant</a:t>
            </a:r>
            <a:r>
              <a:rPr lang="en-US" sz="1800" dirty="0"/>
              <a:t> Daniel </a:t>
            </a:r>
            <a:r>
              <a:rPr lang="en-US" sz="1800" dirty="0" err="1"/>
              <a:t>Lauersen</a:t>
            </a:r>
            <a:endParaRPr lang="en-US" sz="1800" dirty="0"/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1800" dirty="0"/>
              <a:t>Annemette Holm Kjeldsen</a:t>
            </a:r>
            <a:br>
              <a:rPr lang="en-US" sz="1800" dirty="0"/>
            </a:br>
            <a:r>
              <a:rPr lang="en-US" sz="1800" dirty="0"/>
              <a:t>   (</a:t>
            </a:r>
            <a:r>
              <a:rPr lang="en-US" sz="1800" dirty="0" err="1"/>
              <a:t>ønsker</a:t>
            </a:r>
            <a:r>
              <a:rPr lang="en-US" sz="1800" dirty="0"/>
              <a:t> </a:t>
            </a:r>
            <a:r>
              <a:rPr lang="en-US" sz="1800" dirty="0" err="1"/>
              <a:t>ikke</a:t>
            </a:r>
            <a:r>
              <a:rPr lang="en-US" sz="1800" dirty="0"/>
              <a:t> </a:t>
            </a:r>
            <a:r>
              <a:rPr lang="en-US" sz="1800" dirty="0" err="1"/>
              <a:t>genvalg</a:t>
            </a:r>
            <a:r>
              <a:rPr lang="en-US" sz="1800" dirty="0"/>
              <a:t>)</a:t>
            </a:r>
          </a:p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sz="1800" dirty="0"/>
              <a:t>Ny </a:t>
            </a:r>
            <a:r>
              <a:rPr lang="en-US" sz="1800" dirty="0" err="1"/>
              <a:t>Suppleant</a:t>
            </a:r>
            <a:r>
              <a:rPr lang="en-US" sz="1800" dirty="0"/>
              <a:t> Martin Kjeldsen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D36E5C-A661-4264-B72A-02D08ACB4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ladsholder til indhold 5">
            <a:extLst>
              <a:ext uri="{FF2B5EF4-FFF2-40B4-BE49-F238E27FC236}">
                <a16:creationId xmlns:a16="http://schemas.microsoft.com/office/drawing/2014/main" id="{445635EA-D67F-45DB-9D42-A94921B1E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8" r="1172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18275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69923B9B-13CC-D444-8801-6EC972B81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76" r="9091" b="19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BD9ED1-6FDE-5F47-813F-3976A37D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/>
              <a:t>Valg</a:t>
            </a:r>
            <a:r>
              <a:rPr lang="en-US" sz="3300" dirty="0"/>
              <a:t> </a:t>
            </a:r>
            <a:r>
              <a:rPr lang="en-US" sz="3300" dirty="0" err="1"/>
              <a:t>af</a:t>
            </a:r>
            <a:r>
              <a:rPr lang="en-US" sz="3300" dirty="0"/>
              <a:t> </a:t>
            </a:r>
            <a:r>
              <a:rPr lang="en-US" sz="3300" dirty="0" err="1"/>
              <a:t>revisor</a:t>
            </a:r>
            <a:r>
              <a:rPr lang="en-US" sz="3300" dirty="0"/>
              <a:t> – 1 </a:t>
            </a:r>
            <a:r>
              <a:rPr lang="en-US" sz="3300" dirty="0" err="1"/>
              <a:t>år</a:t>
            </a:r>
            <a:endParaRPr lang="en-US" sz="33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B72EDC-D37A-0B42-9993-4B077FBED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da-DK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da-DK" sz="1800" dirty="0"/>
              <a:t>Bestyrelsen foreslår:</a:t>
            </a:r>
            <a:br>
              <a:rPr lang="da-DK" sz="1800" dirty="0"/>
            </a:br>
            <a:r>
              <a:rPr lang="da-DK" sz="1800" dirty="0"/>
              <a:t>    Dan Skjerning</a:t>
            </a:r>
          </a:p>
        </p:txBody>
      </p:sp>
    </p:spTree>
    <p:extLst>
      <p:ext uri="{BB962C8B-B14F-4D97-AF65-F5344CB8AC3E}">
        <p14:creationId xmlns:p14="http://schemas.microsoft.com/office/powerpoint/2010/main" val="1232915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69923B9B-13CC-D444-8801-6EC972B81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376" r="9091" b="19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BD9ED1-6FDE-5F47-813F-3976A37D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/>
              <a:t>Valg</a:t>
            </a:r>
            <a:r>
              <a:rPr lang="en-US" sz="3300" dirty="0"/>
              <a:t> </a:t>
            </a:r>
            <a:r>
              <a:rPr lang="en-US" sz="3300" dirty="0" err="1"/>
              <a:t>af</a:t>
            </a:r>
            <a:r>
              <a:rPr lang="en-US" sz="3300" dirty="0"/>
              <a:t> revisor </a:t>
            </a:r>
            <a:r>
              <a:rPr lang="en-US" sz="3300" dirty="0" err="1"/>
              <a:t>suppleant</a:t>
            </a:r>
            <a:r>
              <a:rPr lang="en-US" sz="3300" dirty="0"/>
              <a:t> – 1 </a:t>
            </a:r>
            <a:r>
              <a:rPr lang="en-US" sz="3300" dirty="0" err="1"/>
              <a:t>år</a:t>
            </a:r>
            <a:endParaRPr lang="en-US" sz="33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B72EDC-D37A-0B42-9993-4B077FBED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da-DK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da-DK" sz="1800" dirty="0"/>
              <a:t>Bestyrelsen foreslår:</a:t>
            </a:r>
            <a:br>
              <a:rPr lang="da-DK" sz="1800" dirty="0"/>
            </a:br>
            <a:r>
              <a:rPr lang="da-DK" sz="1800" dirty="0"/>
              <a:t>    Anja Krogsgaard Andersen</a:t>
            </a:r>
          </a:p>
        </p:txBody>
      </p:sp>
    </p:spTree>
    <p:extLst>
      <p:ext uri="{BB962C8B-B14F-4D97-AF65-F5344CB8AC3E}">
        <p14:creationId xmlns:p14="http://schemas.microsoft.com/office/powerpoint/2010/main" val="866448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B9185098-C297-CBE2-DA51-1C8CE3470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43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AD392D-ACA4-FD4F-BE52-F3A2DB8F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2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u="sng" dirty="0" err="1"/>
              <a:t>Eventuelt</a:t>
            </a:r>
            <a:r>
              <a:rPr lang="en-US" sz="4000" u="sng" dirty="0"/>
              <a:t>: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D26C9DC-5097-224C-8064-584E816D8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272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Uddeling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Årets</a:t>
            </a:r>
            <a:r>
              <a:rPr lang="en-US" sz="2000" dirty="0"/>
              <a:t> </a:t>
            </a:r>
            <a:r>
              <a:rPr lang="en-US" sz="2000" dirty="0" err="1"/>
              <a:t>Giffer</a:t>
            </a:r>
            <a:r>
              <a:rPr lang="en-US" sz="2000" dirty="0"/>
              <a:t> pris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Uddeling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Årets</a:t>
            </a:r>
            <a:r>
              <a:rPr lang="en-US" sz="2000" dirty="0"/>
              <a:t> </a:t>
            </a:r>
            <a:r>
              <a:rPr lang="en-US" sz="2000" dirty="0" err="1"/>
              <a:t>Træner</a:t>
            </a:r>
            <a:r>
              <a:rPr lang="en-US" sz="2000" dirty="0"/>
              <a:t> pris</a:t>
            </a:r>
          </a:p>
        </p:txBody>
      </p:sp>
    </p:spTree>
    <p:extLst>
      <p:ext uri="{BB962C8B-B14F-4D97-AF65-F5344CB8AC3E}">
        <p14:creationId xmlns:p14="http://schemas.microsoft.com/office/powerpoint/2010/main" val="1984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6" name="Rectangle 41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6CB1E1-C19B-FA4C-999C-A5687124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Dagsorden</a:t>
            </a:r>
            <a:r>
              <a:rPr lang="en-US" sz="5400" dirty="0"/>
              <a:t>: </a:t>
            </a:r>
          </a:p>
        </p:txBody>
      </p:sp>
      <p:sp>
        <p:nvSpPr>
          <p:cNvPr id="41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94BB5C-8DD3-AD40-8185-5134166BA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753153"/>
            <a:ext cx="4243589" cy="3320668"/>
          </a:xfrm>
        </p:spPr>
        <p:txBody>
          <a:bodyPr vert="horz" lIns="91440" tIns="45720" rIns="91440" bIns="45720" rtlCol="0">
            <a:noAutofit/>
          </a:bodyPr>
          <a:lstStyle/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err="1"/>
              <a:t>Valg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dirigent</a:t>
            </a:r>
            <a:r>
              <a:rPr lang="en-US" dirty="0"/>
              <a:t> og referent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err="1"/>
              <a:t>Formandens</a:t>
            </a:r>
            <a:r>
              <a:rPr lang="en-US" dirty="0"/>
              <a:t> </a:t>
            </a:r>
            <a:r>
              <a:rPr lang="en-US" dirty="0" err="1"/>
              <a:t>beretning</a:t>
            </a:r>
            <a:endParaRPr lang="en-US" dirty="0"/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err="1"/>
              <a:t>Regnskabsfremlæggelse</a:t>
            </a:r>
            <a:endParaRPr lang="en-US" dirty="0"/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err="1"/>
              <a:t>Orientering</a:t>
            </a:r>
            <a:r>
              <a:rPr lang="en-US" dirty="0"/>
              <a:t> om </a:t>
            </a:r>
            <a:r>
              <a:rPr lang="en-US" dirty="0" err="1"/>
              <a:t>kommende</a:t>
            </a:r>
            <a:r>
              <a:rPr lang="en-US" dirty="0"/>
              <a:t> </a:t>
            </a:r>
            <a:r>
              <a:rPr lang="en-US" dirty="0" err="1"/>
              <a:t>kontingentsatser</a:t>
            </a:r>
            <a:endParaRPr lang="en-US" dirty="0"/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/>
              <a:t>Budget </a:t>
            </a:r>
            <a:r>
              <a:rPr lang="en-US" dirty="0" err="1"/>
              <a:t>fremlæggelse</a:t>
            </a:r>
            <a:r>
              <a:rPr lang="en-US" dirty="0"/>
              <a:t> for </a:t>
            </a:r>
            <a:r>
              <a:rPr lang="en-US" dirty="0" err="1"/>
              <a:t>kommende</a:t>
            </a:r>
            <a:r>
              <a:rPr lang="en-US" dirty="0"/>
              <a:t> </a:t>
            </a:r>
            <a:r>
              <a:rPr lang="en-US" dirty="0" err="1"/>
              <a:t>år</a:t>
            </a:r>
            <a:endParaRPr lang="en-US" dirty="0"/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err="1"/>
              <a:t>Indkommende</a:t>
            </a:r>
            <a:r>
              <a:rPr lang="en-US" dirty="0"/>
              <a:t> </a:t>
            </a:r>
            <a:r>
              <a:rPr lang="en-US" dirty="0" err="1"/>
              <a:t>forslag</a:t>
            </a:r>
            <a:endParaRPr lang="en-US" dirty="0"/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err="1"/>
              <a:t>Valg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bestyrelsesmedlemmer</a:t>
            </a:r>
            <a:endParaRPr lang="en-US" dirty="0"/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err="1"/>
              <a:t>Valg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2 </a:t>
            </a:r>
            <a:r>
              <a:rPr lang="en-US" dirty="0" err="1"/>
              <a:t>suppleanter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bestyrelsen</a:t>
            </a:r>
            <a:endParaRPr lang="en-US" dirty="0"/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err="1"/>
              <a:t>Valg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1 revisor</a:t>
            </a:r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err="1"/>
              <a:t>Valg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1 revisor </a:t>
            </a:r>
            <a:r>
              <a:rPr lang="en-US" dirty="0" err="1"/>
              <a:t>suppleant</a:t>
            </a:r>
            <a:endParaRPr lang="en-US" dirty="0"/>
          </a:p>
          <a:p>
            <a:pPr marL="571500" indent="-228600">
              <a:buFont typeface="Arial" panose="020B0604020202020204" pitchFamily="34" charset="0"/>
              <a:buChar char="•"/>
            </a:pPr>
            <a:r>
              <a:rPr lang="en-US" dirty="0" err="1"/>
              <a:t>Eventuelt</a:t>
            </a:r>
            <a:r>
              <a:rPr lang="en-US" dirty="0"/>
              <a:t>.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4470D124-73EA-48F0-F43C-7805BF164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4" r="24062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527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CBE4D47-D3F4-70B0-BFD7-31BA6A00F7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7" b="717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FD5B34-708F-3B4B-A455-CB6C15A3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Tak for denne gang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7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94613-C942-E747-9F93-094243D3B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/>
              <a:t>Valg</a:t>
            </a:r>
            <a:r>
              <a:rPr lang="en-US" sz="4400" dirty="0"/>
              <a:t> </a:t>
            </a:r>
            <a:r>
              <a:rPr lang="en-US" sz="4400" dirty="0" err="1"/>
              <a:t>af</a:t>
            </a:r>
            <a:r>
              <a:rPr lang="en-US" sz="4400" dirty="0"/>
              <a:t> </a:t>
            </a:r>
            <a:r>
              <a:rPr lang="en-US" sz="4400" dirty="0" err="1"/>
              <a:t>dirigent</a:t>
            </a:r>
            <a:r>
              <a:rPr lang="en-US" sz="4400" dirty="0"/>
              <a:t> </a:t>
            </a:r>
            <a:r>
              <a:rPr lang="en-US" sz="4400" dirty="0" err="1"/>
              <a:t>og</a:t>
            </a:r>
            <a:r>
              <a:rPr lang="en-US" sz="4400" dirty="0"/>
              <a:t> referent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536ECE6-B9D1-E74B-81C8-D99112026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Bestyrelsen</a:t>
            </a:r>
            <a:r>
              <a:rPr lang="en-US" sz="1800" dirty="0"/>
              <a:t> </a:t>
            </a:r>
            <a:r>
              <a:rPr lang="en-US" sz="1800" dirty="0" err="1"/>
              <a:t>forslår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</a:t>
            </a:r>
            <a:r>
              <a:rPr lang="en-US" sz="1800" dirty="0" err="1"/>
              <a:t>dirigent</a:t>
            </a:r>
            <a:r>
              <a:rPr lang="en-US" sz="1800" dirty="0"/>
              <a:t>: </a:t>
            </a:r>
            <a:br>
              <a:rPr lang="en-US" sz="1800" dirty="0"/>
            </a:br>
            <a:r>
              <a:rPr lang="en-US" sz="1800" dirty="0"/>
              <a:t>    Bjarne Andersen (</a:t>
            </a:r>
            <a:r>
              <a:rPr lang="en-US" sz="1800" dirty="0" err="1"/>
              <a:t>Valgt</a:t>
            </a:r>
            <a:r>
              <a:rPr lang="en-US" sz="1800" dirty="0"/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Bestyrelsen</a:t>
            </a:r>
            <a:r>
              <a:rPr lang="en-US" sz="1800" dirty="0"/>
              <a:t> </a:t>
            </a:r>
            <a:r>
              <a:rPr lang="en-US" sz="1800" dirty="0" err="1"/>
              <a:t>forslår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referent:</a:t>
            </a:r>
            <a:br>
              <a:rPr lang="en-US" sz="1800" dirty="0"/>
            </a:br>
            <a:r>
              <a:rPr lang="en-US" sz="1800" dirty="0"/>
              <a:t>    Torben Øllegaard Sørensen (</a:t>
            </a:r>
            <a:r>
              <a:rPr lang="en-US" sz="1800" dirty="0" err="1"/>
              <a:t>Valgt</a:t>
            </a:r>
            <a:r>
              <a:rPr lang="en-US" sz="1800" dirty="0"/>
              <a:t>)</a:t>
            </a:r>
          </a:p>
        </p:txBody>
      </p:sp>
      <p:pic>
        <p:nvPicPr>
          <p:cNvPr id="8" name="Pladsholder til indhold 7" descr="Et billede, der indeholder græs, himmel, udendørs, træ&#10;&#10;&#10;&#10;Automatisk oprettet beskrivelse">
            <a:extLst>
              <a:ext uri="{FF2B5EF4-FFF2-40B4-BE49-F238E27FC236}">
                <a16:creationId xmlns:a16="http://schemas.microsoft.com/office/drawing/2014/main" id="{009BF125-195D-7541-B253-DFEF87600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22" r="2563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909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da-DK" sz="3600" dirty="0"/>
              <a:t>Formandens beretning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A8A9F712-B08A-4DB8-8DAF-E65B84EA8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9" b="18681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2000" dirty="0"/>
              <a:t>Generelt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2000" dirty="0"/>
              <a:t>Aktivitetsnyheder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2000" dirty="0"/>
              <a:t>Frivillighed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2000" dirty="0"/>
              <a:t>Samarbejde med GIC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2000" dirty="0"/>
              <a:t>Klubsamarbejde med VB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a-DK" sz="2000" dirty="0"/>
              <a:t>Visionen og missionen for det fremtidige GIF Fodbold</a:t>
            </a:r>
          </a:p>
        </p:txBody>
      </p:sp>
    </p:spTree>
    <p:extLst>
      <p:ext uri="{BB962C8B-B14F-4D97-AF65-F5344CB8AC3E}">
        <p14:creationId xmlns:p14="http://schemas.microsoft.com/office/powerpoint/2010/main" val="119704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A3C364F-639D-4A4E-B342-5FAF24AE31D0}"/>
              </a:ext>
            </a:extLst>
          </p:cNvPr>
          <p:cNvSpPr txBox="1">
            <a:spLocks/>
          </p:cNvSpPr>
          <p:nvPr/>
        </p:nvSpPr>
        <p:spPr>
          <a:xfrm>
            <a:off x="1046746" y="586822"/>
            <a:ext cx="3560252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Generelt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3E54499-4EC2-41D5-9303-74F85A75096D}"/>
              </a:ext>
            </a:extLst>
          </p:cNvPr>
          <p:cNvSpPr txBox="1">
            <a:spLocks/>
          </p:cNvSpPr>
          <p:nvPr/>
        </p:nvSpPr>
        <p:spPr>
          <a:xfrm>
            <a:off x="5351164" y="586822"/>
            <a:ext cx="6002636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Et </a:t>
            </a:r>
            <a:r>
              <a:rPr lang="en-US" sz="1500" dirty="0" err="1"/>
              <a:t>aktivt</a:t>
            </a:r>
            <a:r>
              <a:rPr lang="en-US" sz="1500" dirty="0"/>
              <a:t> </a:t>
            </a:r>
            <a:r>
              <a:rPr lang="en-US" sz="1500" dirty="0" err="1"/>
              <a:t>år</a:t>
            </a:r>
            <a:r>
              <a:rPr lang="en-US" sz="1500" dirty="0"/>
              <a:t> for </a:t>
            </a:r>
            <a:r>
              <a:rPr lang="en-US" sz="1500" dirty="0" err="1"/>
              <a:t>bestyrelsen</a:t>
            </a:r>
            <a:r>
              <a:rPr lang="en-US" sz="1500" dirty="0"/>
              <a:t> og dens </a:t>
            </a:r>
            <a:r>
              <a:rPr lang="en-US" sz="1500" dirty="0" err="1"/>
              <a:t>udvalg</a:t>
            </a:r>
            <a:r>
              <a:rPr lang="en-US" sz="1500" dirty="0"/>
              <a:t>, men vi </a:t>
            </a:r>
            <a:r>
              <a:rPr lang="en-US" sz="1500" dirty="0" err="1"/>
              <a:t>vil</a:t>
            </a:r>
            <a:r>
              <a:rPr lang="en-US" sz="1500" dirty="0"/>
              <a:t> mere!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Vi </a:t>
            </a:r>
            <a:r>
              <a:rPr lang="en-US" sz="1500" dirty="0" err="1"/>
              <a:t>har</a:t>
            </a:r>
            <a:r>
              <a:rPr lang="en-US" sz="1500" dirty="0"/>
              <a:t> nu med </a:t>
            </a:r>
            <a:r>
              <a:rPr lang="en-US" sz="1500" dirty="0" err="1"/>
              <a:t>sammenlægningen</a:t>
            </a:r>
            <a:r>
              <a:rPr lang="en-US" sz="1500" dirty="0"/>
              <a:t> med Gauerslund Oldboys alle </a:t>
            </a:r>
            <a:r>
              <a:rPr lang="en-US" sz="1500" dirty="0" err="1"/>
              <a:t>fodbold</a:t>
            </a:r>
            <a:r>
              <a:rPr lang="en-US" sz="1500" dirty="0"/>
              <a:t> </a:t>
            </a:r>
            <a:r>
              <a:rPr lang="en-US" sz="1500" dirty="0" err="1"/>
              <a:t>kræfter</a:t>
            </a:r>
            <a:r>
              <a:rPr lang="en-US" sz="1500" dirty="0"/>
              <a:t> under </a:t>
            </a:r>
            <a:r>
              <a:rPr lang="en-US" sz="1500" dirty="0" err="1"/>
              <a:t>samme</a:t>
            </a:r>
            <a:r>
              <a:rPr lang="en-US" sz="1500" dirty="0"/>
              <a:t> tag. Giver </a:t>
            </a:r>
            <a:r>
              <a:rPr lang="en-US" sz="1500" dirty="0" err="1"/>
              <a:t>en</a:t>
            </a:r>
            <a:r>
              <a:rPr lang="en-US" sz="1500" dirty="0"/>
              <a:t> </a:t>
            </a:r>
            <a:r>
              <a:rPr lang="en-US" sz="1500" dirty="0" err="1"/>
              <a:t>dejlig</a:t>
            </a:r>
            <a:r>
              <a:rPr lang="en-US" sz="1500" dirty="0"/>
              <a:t> </a:t>
            </a:r>
            <a:r>
              <a:rPr lang="en-US" sz="1500" dirty="0" err="1"/>
              <a:t>sammenhængskraft</a:t>
            </a:r>
            <a:r>
              <a:rPr lang="en-US" sz="1500" dirty="0"/>
              <a:t>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Et </a:t>
            </a:r>
            <a:r>
              <a:rPr lang="en-US" sz="1500" dirty="0" err="1"/>
              <a:t>skifte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klubsamarbejde</a:t>
            </a:r>
            <a:r>
              <a:rPr lang="en-US" sz="1500" dirty="0"/>
              <a:t> – vi er glade for at </a:t>
            </a:r>
            <a:r>
              <a:rPr lang="en-US" sz="1500" dirty="0" err="1"/>
              <a:t>kunne</a:t>
            </a:r>
            <a:r>
              <a:rPr lang="en-US" sz="1500" dirty="0"/>
              <a:t> </a:t>
            </a:r>
            <a:r>
              <a:rPr lang="en-US" sz="1500" dirty="0" err="1"/>
              <a:t>melde</a:t>
            </a:r>
            <a:r>
              <a:rPr lang="en-US" sz="1500" dirty="0"/>
              <a:t> </a:t>
            </a:r>
            <a:r>
              <a:rPr lang="en-US" sz="1500" dirty="0" err="1"/>
              <a:t>os</a:t>
            </a:r>
            <a:r>
              <a:rPr lang="en-US" sz="1500" dirty="0"/>
              <a:t> </a:t>
            </a:r>
            <a:r>
              <a:rPr lang="en-US" sz="1500" dirty="0" err="1"/>
              <a:t>ind</a:t>
            </a:r>
            <a:r>
              <a:rPr lang="en-US" sz="1500" dirty="0"/>
              <a:t> </a:t>
            </a:r>
            <a:r>
              <a:rPr lang="en-US" sz="1500" dirty="0" err="1"/>
              <a:t>lokalt</a:t>
            </a:r>
            <a:r>
              <a:rPr lang="en-US" sz="1500" dirty="0"/>
              <a:t> </a:t>
            </a:r>
            <a:r>
              <a:rPr lang="en-US" sz="1500" dirty="0" err="1"/>
              <a:t>igen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Vejle</a:t>
            </a:r>
            <a:r>
              <a:rPr lang="en-US" sz="1500" dirty="0"/>
              <a:t> </a:t>
            </a:r>
            <a:r>
              <a:rPr lang="en-US" sz="1500" dirty="0" err="1"/>
              <a:t>Boldklub</a:t>
            </a:r>
            <a:r>
              <a:rPr lang="en-US" sz="1500" dirty="0"/>
              <a:t>.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12EDBF9-CE12-044F-1013-52D2E316D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40" y="2268895"/>
            <a:ext cx="11582720" cy="409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09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A3C364F-639D-4A4E-B342-5FAF24AE31D0}"/>
              </a:ext>
            </a:extLst>
          </p:cNvPr>
          <p:cNvSpPr txBox="1">
            <a:spLocks/>
          </p:cNvSpPr>
          <p:nvPr/>
        </p:nvSpPr>
        <p:spPr>
          <a:xfrm>
            <a:off x="836679" y="723898"/>
            <a:ext cx="6002110" cy="1495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 err="1"/>
              <a:t>Aktivitetsnyheder</a:t>
            </a:r>
            <a:r>
              <a:rPr lang="en-US" sz="4000" b="1" dirty="0"/>
              <a:t>!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3E54499-4EC2-41D5-9303-74F85A75096D}"/>
              </a:ext>
            </a:extLst>
          </p:cNvPr>
          <p:cNvSpPr txBox="1">
            <a:spLocks/>
          </p:cNvSpPr>
          <p:nvPr/>
        </p:nvSpPr>
        <p:spPr>
          <a:xfrm>
            <a:off x="836680" y="2405067"/>
            <a:ext cx="6002110" cy="3729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/>
              <a:t>Første</a:t>
            </a:r>
            <a:r>
              <a:rPr lang="en-US" sz="2000" dirty="0"/>
              <a:t>-gangs </a:t>
            </a:r>
            <a:r>
              <a:rPr lang="en-US" sz="2000" dirty="0" err="1"/>
              <a:t>aktiviteter</a:t>
            </a:r>
            <a:r>
              <a:rPr lang="en-US" sz="2000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err="1"/>
              <a:t>Gauer</a:t>
            </a:r>
            <a:r>
              <a:rPr lang="en-US" sz="2000" dirty="0"/>
              <a:t> CUP </a:t>
            </a:r>
            <a:r>
              <a:rPr lang="en-US" sz="2000" dirty="0" err="1"/>
              <a:t>afholdt</a:t>
            </a:r>
            <a:r>
              <a:rPr lang="en-US" sz="2000" dirty="0"/>
              <a:t> for </a:t>
            </a:r>
            <a:r>
              <a:rPr lang="en-US" sz="2000" dirty="0" err="1"/>
              <a:t>første</a:t>
            </a:r>
            <a:r>
              <a:rPr lang="en-US" sz="2000" dirty="0"/>
              <a:t> gang. 92 </a:t>
            </a:r>
            <a:r>
              <a:rPr lang="en-US" sz="2000" dirty="0" err="1"/>
              <a:t>deltagende</a:t>
            </a:r>
            <a:r>
              <a:rPr lang="en-US" sz="2000" dirty="0"/>
              <a:t> hold.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err="1"/>
              <a:t>Efterårscamp</a:t>
            </a:r>
            <a:r>
              <a:rPr lang="en-US" sz="2000" dirty="0"/>
              <a:t> med 3 </a:t>
            </a:r>
            <a:r>
              <a:rPr lang="en-US" sz="2000" dirty="0" err="1"/>
              <a:t>dages</a:t>
            </a:r>
            <a:r>
              <a:rPr lang="en-US" sz="2000" dirty="0"/>
              <a:t> </a:t>
            </a:r>
            <a:r>
              <a:rPr lang="en-US" sz="2000" dirty="0" err="1"/>
              <a:t>fodbold</a:t>
            </a:r>
            <a:r>
              <a:rPr lang="en-US" sz="2000" dirty="0"/>
              <a:t> og </a:t>
            </a:r>
            <a:r>
              <a:rPr lang="en-US" sz="2000" dirty="0" err="1"/>
              <a:t>sjov</a:t>
            </a:r>
            <a:r>
              <a:rPr lang="en-US" sz="2000" dirty="0"/>
              <a:t> i </a:t>
            </a:r>
            <a:r>
              <a:rPr lang="en-US" sz="2000" dirty="0" err="1"/>
              <a:t>efterårsferien</a:t>
            </a:r>
            <a:r>
              <a:rPr lang="en-US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/>
              <a:t>Succesfuld</a:t>
            </a:r>
            <a:r>
              <a:rPr lang="en-US" sz="2000" dirty="0"/>
              <a:t> </a:t>
            </a:r>
            <a:r>
              <a:rPr lang="en-US" sz="2000" dirty="0" err="1"/>
              <a:t>pigeraket</a:t>
            </a:r>
            <a:r>
              <a:rPr lang="en-US" sz="2000" dirty="0"/>
              <a:t> med 24 </a:t>
            </a:r>
            <a:r>
              <a:rPr lang="en-US" sz="2000" dirty="0" err="1"/>
              <a:t>deltagende</a:t>
            </a:r>
            <a:r>
              <a:rPr lang="en-US" sz="2000" dirty="0"/>
              <a:t> </a:t>
            </a:r>
            <a:r>
              <a:rPr lang="en-US" sz="2000" dirty="0" err="1"/>
              <a:t>piger</a:t>
            </a:r>
            <a:r>
              <a:rPr lang="en-US" sz="20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Fodboldskole</a:t>
            </a:r>
            <a:r>
              <a:rPr lang="en-US" sz="2000" dirty="0"/>
              <a:t> </a:t>
            </a:r>
            <a:r>
              <a:rPr lang="en-US" sz="2000" dirty="0" err="1"/>
              <a:t>traditionen</a:t>
            </a:r>
            <a:r>
              <a:rPr lang="en-US" sz="2000" dirty="0"/>
              <a:t> </a:t>
            </a:r>
            <a:r>
              <a:rPr lang="en-US" sz="2000" dirty="0" err="1"/>
              <a:t>tro</a:t>
            </a:r>
            <a:r>
              <a:rPr lang="en-US" sz="2000" dirty="0"/>
              <a:t> </a:t>
            </a:r>
            <a:r>
              <a:rPr lang="en-US" sz="2000" dirty="0" err="1"/>
              <a:t>slår</a:t>
            </a:r>
            <a:r>
              <a:rPr lang="en-US" sz="2000" dirty="0"/>
              <a:t> </a:t>
            </a:r>
            <a:r>
              <a:rPr lang="en-US" sz="2000" dirty="0" err="1"/>
              <a:t>rekord</a:t>
            </a:r>
            <a:r>
              <a:rPr lang="en-US" sz="2000" dirty="0"/>
              <a:t> med 253 glade </a:t>
            </a:r>
            <a:r>
              <a:rPr lang="en-US" sz="2000" dirty="0" err="1"/>
              <a:t>børn</a:t>
            </a:r>
            <a:r>
              <a:rPr lang="en-US" sz="2000" dirty="0"/>
              <a:t> og </a:t>
            </a:r>
            <a:r>
              <a:rPr lang="en-US" sz="2000" dirty="0" err="1"/>
              <a:t>unge</a:t>
            </a:r>
            <a:r>
              <a:rPr lang="en-US" sz="2000" dirty="0"/>
              <a:t>.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E2E3030-B582-5C49-C0FE-70A1217B6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1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043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809A84-033C-C448-8356-96F60EBA9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/>
              <a:t>Frivillighed</a:t>
            </a:r>
            <a:endParaRPr lang="en-US" sz="5400" dirty="0"/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2FA8160-DD1C-954B-9BB7-59662DB23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535424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409575" indent="-409575">
              <a:buFont typeface="Arial" panose="020B0604020202020204" pitchFamily="34" charset="0"/>
              <a:buChar char="•"/>
            </a:pPr>
            <a:r>
              <a:rPr lang="en-US" sz="2200" dirty="0" err="1"/>
              <a:t>Curlingholdet</a:t>
            </a:r>
            <a:r>
              <a:rPr lang="en-US" sz="2200" dirty="0"/>
              <a:t> – still going strong!</a:t>
            </a:r>
          </a:p>
          <a:p>
            <a:pPr marL="866775" lvl="1" indent="-409575">
              <a:buFont typeface="Arial" panose="020B0604020202020204" pitchFamily="34" charset="0"/>
              <a:buChar char="•"/>
            </a:pPr>
            <a:r>
              <a:rPr lang="en-US" sz="2000" dirty="0" err="1"/>
              <a:t>Renhold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udearealer</a:t>
            </a:r>
            <a:r>
              <a:rPr lang="en-US" sz="2000" dirty="0"/>
              <a:t>.</a:t>
            </a:r>
          </a:p>
          <a:p>
            <a:pPr marL="866775" lvl="1" indent="-409575">
              <a:buFont typeface="Arial" panose="020B0604020202020204" pitchFamily="34" charset="0"/>
              <a:buChar char="•"/>
            </a:pPr>
            <a:r>
              <a:rPr lang="en-US" sz="2000" dirty="0"/>
              <a:t>Nye net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mål</a:t>
            </a:r>
            <a:r>
              <a:rPr lang="en-US" sz="2000" dirty="0"/>
              <a:t>. </a:t>
            </a:r>
          </a:p>
          <a:p>
            <a:pPr marL="866775" lvl="1" indent="-409575">
              <a:buFont typeface="Arial" panose="020B0604020202020204" pitchFamily="34" charset="0"/>
              <a:buChar char="•"/>
            </a:pPr>
            <a:r>
              <a:rPr lang="en-US" sz="2000" dirty="0" err="1"/>
              <a:t>Oprydning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boldrum</a:t>
            </a:r>
            <a:r>
              <a:rPr lang="en-US" sz="2000" dirty="0"/>
              <a:t>. </a:t>
            </a:r>
          </a:p>
          <a:p>
            <a:pPr marL="866775" lvl="1" indent="-409575">
              <a:buFont typeface="Arial" panose="020B0604020202020204" pitchFamily="34" charset="0"/>
              <a:buChar char="•"/>
            </a:pPr>
            <a:r>
              <a:rPr lang="en-US" sz="2000" dirty="0" err="1"/>
              <a:t>Forbedring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boldrum</a:t>
            </a:r>
            <a:r>
              <a:rPr lang="en-US" sz="2000" dirty="0"/>
              <a:t>. </a:t>
            </a:r>
          </a:p>
        </p:txBody>
      </p:sp>
      <p:pic>
        <p:nvPicPr>
          <p:cNvPr id="6" name="Pladsholder til indhold 5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D0C64781-1FC2-784A-96A8-566B0C5FA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77" r="-1" b="71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0313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2B88DD-D28A-4BB6-4524-45FC6AE19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DCDC8C-FE11-8B41-C191-47BBD1753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Frivillighed</a:t>
            </a:r>
            <a:endParaRPr lang="en-US" sz="5400" dirty="0"/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CFD638-1856-D402-70A4-2B94ABB91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180975"/>
            <a:r>
              <a:rPr lang="en-US" sz="2200" dirty="0" err="1"/>
              <a:t>Dags</a:t>
            </a:r>
            <a:r>
              <a:rPr lang="en-US" sz="2200" dirty="0"/>
              <a:t> </a:t>
            </a:r>
            <a:r>
              <a:rPr lang="en-US" sz="2200" dirty="0" err="1"/>
              <a:t>dato</a:t>
            </a:r>
            <a:r>
              <a:rPr lang="en-US" sz="2200" dirty="0"/>
              <a:t> </a:t>
            </a:r>
            <a:r>
              <a:rPr lang="en-US" sz="2200" dirty="0" err="1"/>
              <a:t>har</a:t>
            </a:r>
            <a:r>
              <a:rPr lang="en-US" sz="2200" dirty="0"/>
              <a:t> vi:</a:t>
            </a:r>
          </a:p>
          <a:p>
            <a:pPr marL="409575" indent="-228600">
              <a:buFont typeface="Arial" panose="020B0604020202020204" pitchFamily="34" charset="0"/>
              <a:buChar char="•"/>
            </a:pPr>
            <a:r>
              <a:rPr lang="en-US" sz="2200" dirty="0"/>
              <a:t>112 </a:t>
            </a:r>
            <a:r>
              <a:rPr lang="en-US" sz="2200" dirty="0" err="1"/>
              <a:t>trænere</a:t>
            </a:r>
            <a:r>
              <a:rPr lang="en-US" sz="2200" dirty="0"/>
              <a:t> </a:t>
            </a:r>
          </a:p>
          <a:p>
            <a:pPr marL="409575" indent="-228600">
              <a:buFont typeface="Arial" panose="020B0604020202020204" pitchFamily="34" charset="0"/>
              <a:buChar char="•"/>
            </a:pPr>
            <a:r>
              <a:rPr lang="en-US" sz="2200" dirty="0"/>
              <a:t>21 </a:t>
            </a:r>
            <a:r>
              <a:rPr lang="en-US" sz="2200" dirty="0" err="1"/>
              <a:t>årgange</a:t>
            </a:r>
            <a:r>
              <a:rPr lang="en-US" sz="2200" dirty="0"/>
              <a:t> </a:t>
            </a:r>
            <a:endParaRPr lang="en-US" sz="2000" dirty="0"/>
          </a:p>
          <a:p>
            <a:pPr marL="409575" indent="-228600">
              <a:buFont typeface="Arial" panose="020B0604020202020204" pitchFamily="34" charset="0"/>
              <a:buChar char="•"/>
            </a:pPr>
            <a:r>
              <a:rPr lang="en-US" sz="2200" dirty="0"/>
              <a:t>654 </a:t>
            </a:r>
            <a:r>
              <a:rPr lang="en-US" sz="2200" dirty="0" err="1"/>
              <a:t>spillere</a:t>
            </a:r>
            <a:endParaRPr lang="en-US" sz="2200" dirty="0"/>
          </a:p>
          <a:p>
            <a:pPr marL="180975"/>
            <a:endParaRPr lang="en-US" sz="2200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119A50A-42A9-A280-F397-FCB2A9869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8" r="25528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66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5D625E-57D0-8E48-8999-FA25A770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Samarbejde med GIC</a:t>
            </a:r>
            <a:r>
              <a:rPr lang="en-US" sz="5400"/>
              <a:t> 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7D48A2C-9AC9-B846-BEF9-0FA9D3063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Stærk</a:t>
            </a:r>
            <a:r>
              <a:rPr lang="en-US" sz="2200" dirty="0"/>
              <a:t> </a:t>
            </a:r>
            <a:r>
              <a:rPr lang="en-US" sz="2200" dirty="0" err="1"/>
              <a:t>medspiller</a:t>
            </a:r>
            <a:r>
              <a:rPr lang="en-US" sz="2200" dirty="0"/>
              <a:t> </a:t>
            </a:r>
            <a:r>
              <a:rPr lang="en-US" sz="2200" dirty="0" err="1"/>
              <a:t>gennem</a:t>
            </a:r>
            <a:r>
              <a:rPr lang="en-US" sz="2200" dirty="0"/>
              <a:t> </a:t>
            </a:r>
            <a:r>
              <a:rPr lang="en-US" sz="2200" dirty="0" err="1"/>
              <a:t>repræsentantskabet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Stor</a:t>
            </a:r>
            <a:r>
              <a:rPr lang="en-US" sz="2200" dirty="0"/>
              <a:t> </a:t>
            </a:r>
            <a:r>
              <a:rPr lang="en-US" sz="2200" dirty="0" err="1"/>
              <a:t>ros</a:t>
            </a:r>
            <a:r>
              <a:rPr lang="en-US" sz="2200" dirty="0"/>
              <a:t> </a:t>
            </a:r>
            <a:r>
              <a:rPr lang="en-US" sz="2200" dirty="0" err="1"/>
              <a:t>til</a:t>
            </a:r>
            <a:r>
              <a:rPr lang="en-US" sz="2200" dirty="0"/>
              <a:t> alle </a:t>
            </a:r>
            <a:r>
              <a:rPr lang="en-US" sz="2200" dirty="0" err="1"/>
              <a:t>årgange</a:t>
            </a:r>
            <a:r>
              <a:rPr lang="en-US" sz="2200" dirty="0"/>
              <a:t> for at </a:t>
            </a:r>
            <a:r>
              <a:rPr lang="en-US" sz="2200" dirty="0" err="1"/>
              <a:t>bruge</a:t>
            </a:r>
            <a:r>
              <a:rPr lang="en-US" sz="2200" dirty="0"/>
              <a:t> </a:t>
            </a:r>
            <a:r>
              <a:rPr lang="en-US" sz="2200" dirty="0" err="1"/>
              <a:t>cafeen</a:t>
            </a:r>
            <a:r>
              <a:rPr lang="en-US" sz="2200" dirty="0"/>
              <a:t> </a:t>
            </a:r>
            <a:r>
              <a:rPr lang="en-US" sz="2200" dirty="0" err="1"/>
              <a:t>aktivt</a:t>
            </a:r>
            <a:r>
              <a:rPr lang="en-US" sz="2200" dirty="0"/>
              <a:t>. </a:t>
            </a:r>
            <a:r>
              <a:rPr lang="en-US" sz="2200" dirty="0" err="1"/>
              <a:t>Fællesspisning</a:t>
            </a:r>
            <a:r>
              <a:rPr lang="en-US" sz="2200" dirty="0"/>
              <a:t> er et hit!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0" name="Pladsholder til indhold 9" descr="Et billede, der indeholder atletik, sport, adskillige&#10;&#10;Automatisk genereret beskrivelse">
            <a:extLst>
              <a:ext uri="{FF2B5EF4-FFF2-40B4-BE49-F238E27FC236}">
                <a16:creationId xmlns:a16="http://schemas.microsoft.com/office/drawing/2014/main" id="{596EA5D5-E24F-89D6-07F3-E728F323D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551" r="322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96133662-25A7-9CD7-49E7-50C421F0D4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072123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vedbegivenhed">
  <a:themeElements>
    <a:clrScheme name="Hovedbegivenhed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Hovedbegivenhed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vedbegivenhed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634</Words>
  <Application>Microsoft Office PowerPoint</Application>
  <PresentationFormat>Widescreen</PresentationFormat>
  <Paragraphs>131</Paragraphs>
  <Slides>20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Impact</vt:lpstr>
      <vt:lpstr>Kontortema</vt:lpstr>
      <vt:lpstr>Hovedbegivenhed</vt:lpstr>
      <vt:lpstr>Velkommen til ordinær generalforsamling for Gauerslund IF Fodbold  d. 26/2-2024 kl. 19.30</vt:lpstr>
      <vt:lpstr>Dagsorden: </vt:lpstr>
      <vt:lpstr>Valg af dirigent og referent</vt:lpstr>
      <vt:lpstr>Formandens beretning</vt:lpstr>
      <vt:lpstr>PowerPoint-præsentation</vt:lpstr>
      <vt:lpstr>PowerPoint-præsentation</vt:lpstr>
      <vt:lpstr>Frivillighed</vt:lpstr>
      <vt:lpstr>Frivillighed</vt:lpstr>
      <vt:lpstr>Samarbejde med GIC </vt:lpstr>
      <vt:lpstr>Klubsamarbejde</vt:lpstr>
      <vt:lpstr>vision</vt:lpstr>
      <vt:lpstr>Mission</vt:lpstr>
      <vt:lpstr>Gif værdier</vt:lpstr>
      <vt:lpstr>Orientering om kontingent satser (halvårligt)</vt:lpstr>
      <vt:lpstr>Valg af bestyrelsesmedlemmer 2 år</vt:lpstr>
      <vt:lpstr>Valg af suppleanter – 1 år</vt:lpstr>
      <vt:lpstr>Valg af revisor – 1 år</vt:lpstr>
      <vt:lpstr>Valg af revisor suppleant – 1 år</vt:lpstr>
      <vt:lpstr>Eventuelt:</vt:lpstr>
      <vt:lpstr>Tak for denne gang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ekstra ordinær generalforsamling for Gauerslund IF Fodbold d. 26/2-2019 kl. 19.00</dc:title>
  <dc:creator>Anders Thorbøl Andersen</dc:creator>
  <cp:lastModifiedBy>Torben Øllegaard Sørensen</cp:lastModifiedBy>
  <cp:revision>167</cp:revision>
  <cp:lastPrinted>2019-02-23T11:29:32Z</cp:lastPrinted>
  <dcterms:created xsi:type="dcterms:W3CDTF">2019-02-17T14:23:13Z</dcterms:created>
  <dcterms:modified xsi:type="dcterms:W3CDTF">2024-02-28T19:20:55Z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8d9a29f-7d17-4193-85e4-1bef0fc2e901_Enabled">
    <vt:lpwstr>true</vt:lpwstr>
  </property>
  <property fmtid="{D5CDD505-2E9C-101B-9397-08002B2CF9AE}" pid="3" name="MSIP_Label_b8d9a29f-7d17-4193-85e4-1bef0fc2e901_SetDate">
    <vt:lpwstr>2024-02-20T19:40:23Z</vt:lpwstr>
  </property>
  <property fmtid="{D5CDD505-2E9C-101B-9397-08002B2CF9AE}" pid="4" name="MSIP_Label_b8d9a29f-7d17-4193-85e4-1bef0fc2e901_Method">
    <vt:lpwstr>Standard</vt:lpwstr>
  </property>
  <property fmtid="{D5CDD505-2E9C-101B-9397-08002B2CF9AE}" pid="5" name="MSIP_Label_b8d9a29f-7d17-4193-85e4-1bef0fc2e901_Name">
    <vt:lpwstr>b8d9a29f-7d17-4193-85e4-1bef0fc2e901</vt:lpwstr>
  </property>
  <property fmtid="{D5CDD505-2E9C-101B-9397-08002B2CF9AE}" pid="6" name="MSIP_Label_b8d9a29f-7d17-4193-85e4-1bef0fc2e901_SiteId">
    <vt:lpwstr>100b3c99-f3e2-4da0-9c8a-b9d345742c36</vt:lpwstr>
  </property>
  <property fmtid="{D5CDD505-2E9C-101B-9397-08002B2CF9AE}" pid="7" name="MSIP_Label_b8d9a29f-7d17-4193-85e4-1bef0fc2e901_ActionId">
    <vt:lpwstr>bb023f34-03ed-4fc2-8dd5-efdada750afc</vt:lpwstr>
  </property>
  <property fmtid="{D5CDD505-2E9C-101B-9397-08002B2CF9AE}" pid="8" name="MSIP_Label_b8d9a29f-7d17-4193-85e4-1bef0fc2e901_ContentBits">
    <vt:lpwstr>1</vt:lpwstr>
  </property>
  <property fmtid="{D5CDD505-2E9C-101B-9397-08002B2CF9AE}" pid="9" name="ClassificationContentMarkingHeaderLocations">
    <vt:lpwstr>Kontortema:8\Hovedbegivenhed:9</vt:lpwstr>
  </property>
  <property fmtid="{D5CDD505-2E9C-101B-9397-08002B2CF9AE}" pid="10" name="ClassificationContentMarkingHeaderText">
    <vt:lpwstr>INTERNAL</vt:lpwstr>
  </property>
</Properties>
</file>